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4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AD5343-F98C-47E1-BD48-EFE1E70E12BB}" v="9" dt="2020-11-06T14:59:56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o Rivera" userId="1845fa9f-01ed-4d79-bec4-49d9e667575a" providerId="ADAL" clId="{09AD5343-F98C-47E1-BD48-EFE1E70E12BB}"/>
    <pc:docChg chg="undo custSel modSld">
      <pc:chgData name="Roberto Rivera" userId="1845fa9f-01ed-4d79-bec4-49d9e667575a" providerId="ADAL" clId="{09AD5343-F98C-47E1-BD48-EFE1E70E12BB}" dt="2020-11-06T15:01:05.725" v="351" actId="167"/>
      <pc:docMkLst>
        <pc:docMk/>
      </pc:docMkLst>
      <pc:sldChg chg="addSp delSp modSp mod">
        <pc:chgData name="Roberto Rivera" userId="1845fa9f-01ed-4d79-bec4-49d9e667575a" providerId="ADAL" clId="{09AD5343-F98C-47E1-BD48-EFE1E70E12BB}" dt="2020-11-06T15:00:40.403" v="345" actId="14100"/>
        <pc:sldMkLst>
          <pc:docMk/>
          <pc:sldMk cId="2462505799" sldId="260"/>
        </pc:sldMkLst>
        <pc:spChg chg="del">
          <ac:chgData name="Roberto Rivera" userId="1845fa9f-01ed-4d79-bec4-49d9e667575a" providerId="ADAL" clId="{09AD5343-F98C-47E1-BD48-EFE1E70E12BB}" dt="2020-11-06T14:56:00.756" v="3" actId="931"/>
          <ac:spMkLst>
            <pc:docMk/>
            <pc:sldMk cId="2462505799" sldId="260"/>
            <ac:spMk id="3" creationId="{474AB075-C394-4A52-B90A-E275979DF979}"/>
          </ac:spMkLst>
        </pc:spChg>
        <pc:spChg chg="add del mod">
          <ac:chgData name="Roberto Rivera" userId="1845fa9f-01ed-4d79-bec4-49d9e667575a" providerId="ADAL" clId="{09AD5343-F98C-47E1-BD48-EFE1E70E12BB}" dt="2020-11-06T14:59:44.730" v="333" actId="478"/>
          <ac:spMkLst>
            <pc:docMk/>
            <pc:sldMk cId="2462505799" sldId="260"/>
            <ac:spMk id="13" creationId="{E9AE59F9-EA9C-4818-95F8-A3DCC31EAC0C}"/>
          </ac:spMkLst>
        </pc:spChg>
        <pc:spChg chg="add mod">
          <ac:chgData name="Roberto Rivera" userId="1845fa9f-01ed-4d79-bec4-49d9e667575a" providerId="ADAL" clId="{09AD5343-F98C-47E1-BD48-EFE1E70E12BB}" dt="2020-11-06T15:00:04.956" v="339" actId="478"/>
          <ac:spMkLst>
            <pc:docMk/>
            <pc:sldMk cId="2462505799" sldId="260"/>
            <ac:spMk id="18" creationId="{D9D9384E-D4A2-4B1F-9C6D-14F222A4CFB3}"/>
          </ac:spMkLst>
        </pc:spChg>
        <pc:picChg chg="del">
          <ac:chgData name="Roberto Rivera" userId="1845fa9f-01ed-4d79-bec4-49d9e667575a" providerId="ADAL" clId="{09AD5343-F98C-47E1-BD48-EFE1E70E12BB}" dt="2020-11-06T14:54:50.842" v="0" actId="478"/>
          <ac:picMkLst>
            <pc:docMk/>
            <pc:sldMk cId="2462505799" sldId="260"/>
            <ac:picMk id="4" creationId="{5499BD4E-DE5D-4240-9B18-3C6435031F26}"/>
          </ac:picMkLst>
        </pc:picChg>
        <pc:picChg chg="add del mod ord">
          <ac:chgData name="Roberto Rivera" userId="1845fa9f-01ed-4d79-bec4-49d9e667575a" providerId="ADAL" clId="{09AD5343-F98C-47E1-BD48-EFE1E70E12BB}" dt="2020-11-06T15:00:00.799" v="338" actId="478"/>
          <ac:picMkLst>
            <pc:docMk/>
            <pc:sldMk cId="2462505799" sldId="260"/>
            <ac:picMk id="5" creationId="{E8542F09-4C4C-451D-B66F-1CEC4B627CBC}"/>
          </ac:picMkLst>
        </pc:picChg>
        <pc:picChg chg="add del mod modCrop">
          <ac:chgData name="Roberto Rivera" userId="1845fa9f-01ed-4d79-bec4-49d9e667575a" providerId="ADAL" clId="{09AD5343-F98C-47E1-BD48-EFE1E70E12BB}" dt="2020-11-06T15:00:04.956" v="339" actId="478"/>
          <ac:picMkLst>
            <pc:docMk/>
            <pc:sldMk cId="2462505799" sldId="260"/>
            <ac:picMk id="7" creationId="{359F1B93-DF59-489E-B552-55DBBE245926}"/>
          </ac:picMkLst>
        </pc:picChg>
        <pc:picChg chg="add del mod modCrop">
          <ac:chgData name="Roberto Rivera" userId="1845fa9f-01ed-4d79-bec4-49d9e667575a" providerId="ADAL" clId="{09AD5343-F98C-47E1-BD48-EFE1E70E12BB}" dt="2020-11-06T15:00:04.956" v="339" actId="478"/>
          <ac:picMkLst>
            <pc:docMk/>
            <pc:sldMk cId="2462505799" sldId="260"/>
            <ac:picMk id="9" creationId="{F43A3FEF-48B9-41E4-9C89-EAD8EE30F801}"/>
          </ac:picMkLst>
        </pc:picChg>
        <pc:picChg chg="add del mod modCrop">
          <ac:chgData name="Roberto Rivera" userId="1845fa9f-01ed-4d79-bec4-49d9e667575a" providerId="ADAL" clId="{09AD5343-F98C-47E1-BD48-EFE1E70E12BB}" dt="2020-11-06T15:00:04.956" v="339" actId="478"/>
          <ac:picMkLst>
            <pc:docMk/>
            <pc:sldMk cId="2462505799" sldId="260"/>
            <ac:picMk id="11" creationId="{9CA2B8FD-8F1A-41BD-9F0A-7AC2AAE1F680}"/>
          </ac:picMkLst>
        </pc:picChg>
        <pc:picChg chg="add del">
          <ac:chgData name="Roberto Rivera" userId="1845fa9f-01ed-4d79-bec4-49d9e667575a" providerId="ADAL" clId="{09AD5343-F98C-47E1-BD48-EFE1E70E12BB}" dt="2020-11-06T14:59:39.207" v="328"/>
          <ac:picMkLst>
            <pc:docMk/>
            <pc:sldMk cId="2462505799" sldId="260"/>
            <ac:picMk id="14" creationId="{AEF30E7B-EE77-48BC-9522-B34BF7A62758}"/>
          </ac:picMkLst>
        </pc:picChg>
        <pc:picChg chg="add del">
          <ac:chgData name="Roberto Rivera" userId="1845fa9f-01ed-4d79-bec4-49d9e667575a" providerId="ADAL" clId="{09AD5343-F98C-47E1-BD48-EFE1E70E12BB}" dt="2020-11-06T14:59:43.123" v="330"/>
          <ac:picMkLst>
            <pc:docMk/>
            <pc:sldMk cId="2462505799" sldId="260"/>
            <ac:picMk id="15" creationId="{570AC51D-3923-448D-AB85-FD1ED81C2BBF}"/>
          </ac:picMkLst>
        </pc:picChg>
        <pc:picChg chg="add del mod">
          <ac:chgData name="Roberto Rivera" userId="1845fa9f-01ed-4d79-bec4-49d9e667575a" providerId="ADAL" clId="{09AD5343-F98C-47E1-BD48-EFE1E70E12BB}" dt="2020-11-06T14:59:58.659" v="337" actId="21"/>
          <ac:picMkLst>
            <pc:docMk/>
            <pc:sldMk cId="2462505799" sldId="260"/>
            <ac:picMk id="16" creationId="{E39061BB-ED7F-44E6-B226-79D60E152271}"/>
          </ac:picMkLst>
        </pc:picChg>
        <pc:picChg chg="add mod ord">
          <ac:chgData name="Roberto Rivera" userId="1845fa9f-01ed-4d79-bec4-49d9e667575a" providerId="ADAL" clId="{09AD5343-F98C-47E1-BD48-EFE1E70E12BB}" dt="2020-11-06T15:00:40.403" v="345" actId="14100"/>
          <ac:picMkLst>
            <pc:docMk/>
            <pc:sldMk cId="2462505799" sldId="260"/>
            <ac:picMk id="20" creationId="{D40C7818-FD35-4C73-9570-063B84C4B073}"/>
          </ac:picMkLst>
        </pc:picChg>
      </pc:sldChg>
      <pc:sldChg chg="addSp delSp modSp mod">
        <pc:chgData name="Roberto Rivera" userId="1845fa9f-01ed-4d79-bec4-49d9e667575a" providerId="ADAL" clId="{09AD5343-F98C-47E1-BD48-EFE1E70E12BB}" dt="2020-11-06T15:00:55.755" v="348" actId="167"/>
        <pc:sldMkLst>
          <pc:docMk/>
          <pc:sldMk cId="2415710829" sldId="262"/>
        </pc:sldMkLst>
        <pc:picChg chg="del">
          <ac:chgData name="Roberto Rivera" userId="1845fa9f-01ed-4d79-bec4-49d9e667575a" providerId="ADAL" clId="{09AD5343-F98C-47E1-BD48-EFE1E70E12BB}" dt="2020-11-06T15:00:49.824" v="346" actId="478"/>
          <ac:picMkLst>
            <pc:docMk/>
            <pc:sldMk cId="2415710829" sldId="262"/>
            <ac:picMk id="5" creationId="{AA6BC69C-5E0F-43A3-B3D8-B933C2A5FFF1}"/>
          </ac:picMkLst>
        </pc:picChg>
        <pc:picChg chg="add ord">
          <ac:chgData name="Roberto Rivera" userId="1845fa9f-01ed-4d79-bec4-49d9e667575a" providerId="ADAL" clId="{09AD5343-F98C-47E1-BD48-EFE1E70E12BB}" dt="2020-11-06T15:00:55.755" v="348" actId="167"/>
          <ac:picMkLst>
            <pc:docMk/>
            <pc:sldMk cId="2415710829" sldId="262"/>
            <ac:picMk id="7" creationId="{8109C5A7-1865-42A7-9B04-1676CA8B699D}"/>
          </ac:picMkLst>
        </pc:picChg>
      </pc:sldChg>
      <pc:sldChg chg="addSp delSp modSp mod">
        <pc:chgData name="Roberto Rivera" userId="1845fa9f-01ed-4d79-bec4-49d9e667575a" providerId="ADAL" clId="{09AD5343-F98C-47E1-BD48-EFE1E70E12BB}" dt="2020-11-06T15:01:05.725" v="351" actId="167"/>
        <pc:sldMkLst>
          <pc:docMk/>
          <pc:sldMk cId="202218377" sldId="264"/>
        </pc:sldMkLst>
        <pc:picChg chg="del">
          <ac:chgData name="Roberto Rivera" userId="1845fa9f-01ed-4d79-bec4-49d9e667575a" providerId="ADAL" clId="{09AD5343-F98C-47E1-BD48-EFE1E70E12BB}" dt="2020-11-06T15:01:01.576" v="349" actId="478"/>
          <ac:picMkLst>
            <pc:docMk/>
            <pc:sldMk cId="202218377" sldId="264"/>
            <ac:picMk id="5" creationId="{58D5012F-B3DB-424F-9677-EC1BF154DC7E}"/>
          </ac:picMkLst>
        </pc:picChg>
        <pc:picChg chg="add ord">
          <ac:chgData name="Roberto Rivera" userId="1845fa9f-01ed-4d79-bec4-49d9e667575a" providerId="ADAL" clId="{09AD5343-F98C-47E1-BD48-EFE1E70E12BB}" dt="2020-11-06T15:01:05.725" v="351" actId="167"/>
          <ac:picMkLst>
            <pc:docMk/>
            <pc:sldMk cId="202218377" sldId="264"/>
            <ac:picMk id="7" creationId="{4029355E-636D-415B-AD65-1F28B88AE49B}"/>
          </ac:picMkLst>
        </pc:picChg>
      </pc:sldChg>
    </pc:docChg>
  </pc:docChgLst>
  <pc:docChgLst>
    <pc:chgData name="Roberto Rivera" userId="1845fa9f-01ed-4d79-bec4-49d9e667575a" providerId="ADAL" clId="{2DECA36F-6012-404C-A96E-25D6234710DF}"/>
    <pc:docChg chg="undo custSel addSld delSld modSld">
      <pc:chgData name="Roberto Rivera" userId="1845fa9f-01ed-4d79-bec4-49d9e667575a" providerId="ADAL" clId="{2DECA36F-6012-404C-A96E-25D6234710DF}" dt="2020-11-05T15:31:32.386" v="202" actId="167"/>
      <pc:docMkLst>
        <pc:docMk/>
      </pc:docMkLst>
      <pc:sldChg chg="addSp delSp modSp add del">
        <pc:chgData name="Roberto Rivera" userId="1845fa9f-01ed-4d79-bec4-49d9e667575a" providerId="ADAL" clId="{2DECA36F-6012-404C-A96E-25D6234710DF}" dt="2020-11-05T15:29:47.596" v="186" actId="2696"/>
        <pc:sldMkLst>
          <pc:docMk/>
          <pc:sldMk cId="2743382396" sldId="256"/>
        </pc:sldMkLst>
        <pc:spChg chg="del">
          <ac:chgData name="Roberto Rivera" userId="1845fa9f-01ed-4d79-bec4-49d9e667575a" providerId="ADAL" clId="{2DECA36F-6012-404C-A96E-25D6234710DF}" dt="2020-11-05T15:22:00.374" v="142" actId="478"/>
          <ac:spMkLst>
            <pc:docMk/>
            <pc:sldMk cId="2743382396" sldId="256"/>
            <ac:spMk id="2" creationId="{109F3CD7-01B3-4C35-8417-19215F6CA461}"/>
          </ac:spMkLst>
        </pc:spChg>
        <pc:spChg chg="del">
          <ac:chgData name="Roberto Rivera" userId="1845fa9f-01ed-4d79-bec4-49d9e667575a" providerId="ADAL" clId="{2DECA36F-6012-404C-A96E-25D6234710DF}" dt="2020-11-05T15:21:55.494" v="141" actId="478"/>
          <ac:spMkLst>
            <pc:docMk/>
            <pc:sldMk cId="2743382396" sldId="256"/>
            <ac:spMk id="3" creationId="{C405451E-C379-4037-A0B5-91D315A57CC1}"/>
          </ac:spMkLst>
        </pc:spChg>
        <pc:spChg chg="add mod">
          <ac:chgData name="Roberto Rivera" userId="1845fa9f-01ed-4d79-bec4-49d9e667575a" providerId="ADAL" clId="{2DECA36F-6012-404C-A96E-25D6234710DF}" dt="2020-11-05T15:18:50.276" v="138" actId="1076"/>
          <ac:spMkLst>
            <pc:docMk/>
            <pc:sldMk cId="2743382396" sldId="256"/>
            <ac:spMk id="4" creationId="{274EF9D6-F1C4-4CB3-8289-1813F2316E85}"/>
          </ac:spMkLst>
        </pc:spChg>
        <pc:spChg chg="add mod">
          <ac:chgData name="Roberto Rivera" userId="1845fa9f-01ed-4d79-bec4-49d9e667575a" providerId="ADAL" clId="{2DECA36F-6012-404C-A96E-25D6234710DF}" dt="2020-11-05T15:21:55.494" v="141" actId="478"/>
          <ac:spMkLst>
            <pc:docMk/>
            <pc:sldMk cId="2743382396" sldId="256"/>
            <ac:spMk id="7" creationId="{445C50B4-866E-420D-A739-15C6EF846561}"/>
          </ac:spMkLst>
        </pc:spChg>
        <pc:spChg chg="add mod">
          <ac:chgData name="Roberto Rivera" userId="1845fa9f-01ed-4d79-bec4-49d9e667575a" providerId="ADAL" clId="{2DECA36F-6012-404C-A96E-25D6234710DF}" dt="2020-11-05T15:16:29.064" v="125" actId="1076"/>
          <ac:spMkLst>
            <pc:docMk/>
            <pc:sldMk cId="2743382396" sldId="256"/>
            <ac:spMk id="11" creationId="{28437D73-063C-430F-A4C8-99BEA85A7196}"/>
          </ac:spMkLst>
        </pc:spChg>
        <pc:spChg chg="add mod">
          <ac:chgData name="Roberto Rivera" userId="1845fa9f-01ed-4d79-bec4-49d9e667575a" providerId="ADAL" clId="{2DECA36F-6012-404C-A96E-25D6234710DF}" dt="2020-11-05T15:22:00.374" v="142" actId="478"/>
          <ac:spMkLst>
            <pc:docMk/>
            <pc:sldMk cId="2743382396" sldId="256"/>
            <ac:spMk id="13" creationId="{CA3A963B-2A1F-4F27-AD8F-1DD26C3DA9AB}"/>
          </ac:spMkLst>
        </pc:spChg>
        <pc:picChg chg="mod">
          <ac:chgData name="Roberto Rivera" userId="1845fa9f-01ed-4d79-bec4-49d9e667575a" providerId="ADAL" clId="{2DECA36F-6012-404C-A96E-25D6234710DF}" dt="2020-11-05T15:16:40.650" v="128" actId="1076"/>
          <ac:picMkLst>
            <pc:docMk/>
            <pc:sldMk cId="2743382396" sldId="256"/>
            <ac:picMk id="5" creationId="{BF808803-9A9B-443A-B915-66481AF075FC}"/>
          </ac:picMkLst>
        </pc:picChg>
        <pc:picChg chg="add del mod">
          <ac:chgData name="Roberto Rivera" userId="1845fa9f-01ed-4d79-bec4-49d9e667575a" providerId="ADAL" clId="{2DECA36F-6012-404C-A96E-25D6234710DF}" dt="2020-11-05T15:25:11.029" v="161"/>
          <ac:picMkLst>
            <pc:docMk/>
            <pc:sldMk cId="2743382396" sldId="256"/>
            <ac:picMk id="8" creationId="{A0F0B2C6-28FF-4746-B7E4-C229AFCD30F1}"/>
          </ac:picMkLst>
        </pc:picChg>
        <pc:picChg chg="add del mod">
          <ac:chgData name="Roberto Rivera" userId="1845fa9f-01ed-4d79-bec4-49d9e667575a" providerId="ADAL" clId="{2DECA36F-6012-404C-A96E-25D6234710DF}" dt="2020-11-05T15:25:11.029" v="161"/>
          <ac:picMkLst>
            <pc:docMk/>
            <pc:sldMk cId="2743382396" sldId="256"/>
            <ac:picMk id="1026" creationId="{1A855897-C261-49E6-9D83-97C6FCDD3CDA}"/>
          </ac:picMkLst>
        </pc:picChg>
      </pc:sldChg>
      <pc:sldChg chg="addSp modSp del">
        <pc:chgData name="Roberto Rivera" userId="1845fa9f-01ed-4d79-bec4-49d9e667575a" providerId="ADAL" clId="{2DECA36F-6012-404C-A96E-25D6234710DF}" dt="2020-11-05T15:31:00.523" v="197" actId="2696"/>
        <pc:sldMkLst>
          <pc:docMk/>
          <pc:sldMk cId="3282787878" sldId="257"/>
        </pc:sldMkLst>
        <pc:picChg chg="mod">
          <ac:chgData name="Roberto Rivera" userId="1845fa9f-01ed-4d79-bec4-49d9e667575a" providerId="ADAL" clId="{2DECA36F-6012-404C-A96E-25D6234710DF}" dt="2020-11-05T15:26:02.444" v="165" actId="1076"/>
          <ac:picMkLst>
            <pc:docMk/>
            <pc:sldMk cId="3282787878" sldId="257"/>
            <ac:picMk id="5" creationId="{4D36CB23-8843-44D3-A5B3-21CA25CD526E}"/>
          </ac:picMkLst>
        </pc:picChg>
        <pc:picChg chg="add mod">
          <ac:chgData name="Roberto Rivera" userId="1845fa9f-01ed-4d79-bec4-49d9e667575a" providerId="ADAL" clId="{2DECA36F-6012-404C-A96E-25D6234710DF}" dt="2020-11-05T15:30:59.106" v="196" actId="1076"/>
          <ac:picMkLst>
            <pc:docMk/>
            <pc:sldMk cId="3282787878" sldId="257"/>
            <ac:picMk id="7" creationId="{194A75A5-DE5E-4F3A-B133-602B9DCB051D}"/>
          </ac:picMkLst>
        </pc:picChg>
        <pc:picChg chg="add mod">
          <ac:chgData name="Roberto Rivera" userId="1845fa9f-01ed-4d79-bec4-49d9e667575a" providerId="ADAL" clId="{2DECA36F-6012-404C-A96E-25D6234710DF}" dt="2020-11-05T15:27:04.911" v="175" actId="1076"/>
          <ac:picMkLst>
            <pc:docMk/>
            <pc:sldMk cId="3282787878" sldId="257"/>
            <ac:picMk id="8" creationId="{A4FFFFC7-D879-4DE7-BF43-5EE97A7404C0}"/>
          </ac:picMkLst>
        </pc:picChg>
      </pc:sldChg>
      <pc:sldChg chg="addSp add del">
        <pc:chgData name="Roberto Rivera" userId="1845fa9f-01ed-4d79-bec4-49d9e667575a" providerId="ADAL" clId="{2DECA36F-6012-404C-A96E-25D6234710DF}" dt="2020-11-05T15:29:50.313" v="187" actId="2696"/>
        <pc:sldMkLst>
          <pc:docMk/>
          <pc:sldMk cId="2450201825" sldId="258"/>
        </pc:sldMkLst>
        <pc:picChg chg="add">
          <ac:chgData name="Roberto Rivera" userId="1845fa9f-01ed-4d79-bec4-49d9e667575a" providerId="ADAL" clId="{2DECA36F-6012-404C-A96E-25D6234710DF}" dt="2020-11-05T15:22:17.841" v="143"/>
          <ac:picMkLst>
            <pc:docMk/>
            <pc:sldMk cId="2450201825" sldId="258"/>
            <ac:picMk id="3" creationId="{4D9FF86C-8E0D-4390-AB7E-EA5F4127D815}"/>
          </ac:picMkLst>
        </pc:picChg>
      </pc:sldChg>
      <pc:sldChg chg="addSp delSp modSp add setBg delDesignElem">
        <pc:chgData name="Roberto Rivera" userId="1845fa9f-01ed-4d79-bec4-49d9e667575a" providerId="ADAL" clId="{2DECA36F-6012-404C-A96E-25D6234710DF}" dt="2020-11-05T15:24:35.762" v="156" actId="167"/>
        <pc:sldMkLst>
          <pc:docMk/>
          <pc:sldMk cId="2368762517" sldId="259"/>
        </pc:sldMkLst>
        <pc:spChg chg="del">
          <ac:chgData name="Roberto Rivera" userId="1845fa9f-01ed-4d79-bec4-49d9e667575a" providerId="ADAL" clId="{2DECA36F-6012-404C-A96E-25D6234710DF}" dt="2020-11-05T15:22:34.484" v="150" actId="478"/>
          <ac:spMkLst>
            <pc:docMk/>
            <pc:sldMk cId="2368762517" sldId="259"/>
            <ac:spMk id="4" creationId="{274EF9D6-F1C4-4CB3-8289-1813F2316E85}"/>
          </ac:spMkLst>
        </pc:spChg>
        <pc:spChg chg="del">
          <ac:chgData name="Roberto Rivera" userId="1845fa9f-01ed-4d79-bec4-49d9e667575a" providerId="ADAL" clId="{2DECA36F-6012-404C-A96E-25D6234710DF}" dt="2020-11-05T15:21:49.598" v="140"/>
          <ac:spMkLst>
            <pc:docMk/>
            <pc:sldMk cId="2368762517" sldId="259"/>
            <ac:spMk id="10" creationId="{C1DD1A8A-57D5-4A81-AD04-532B043C5611}"/>
          </ac:spMkLst>
        </pc:spChg>
        <pc:spChg chg="del mod">
          <ac:chgData name="Roberto Rivera" userId="1845fa9f-01ed-4d79-bec4-49d9e667575a" providerId="ADAL" clId="{2DECA36F-6012-404C-A96E-25D6234710DF}" dt="2020-11-05T15:22:32.484" v="148" actId="478"/>
          <ac:spMkLst>
            <pc:docMk/>
            <pc:sldMk cId="2368762517" sldId="259"/>
            <ac:spMk id="11" creationId="{28437D73-063C-430F-A4C8-99BEA85A7196}"/>
          </ac:spMkLst>
        </pc:spChg>
        <pc:spChg chg="del">
          <ac:chgData name="Roberto Rivera" userId="1845fa9f-01ed-4d79-bec4-49d9e667575a" providerId="ADAL" clId="{2DECA36F-6012-404C-A96E-25D6234710DF}" dt="2020-11-05T15:21:49.598" v="140"/>
          <ac:spMkLst>
            <pc:docMk/>
            <pc:sldMk cId="2368762517" sldId="259"/>
            <ac:spMk id="12" creationId="{007891EC-4501-44ED-A8C8-B11B6DB767AB}"/>
          </ac:spMkLst>
        </pc:spChg>
        <pc:picChg chg="del">
          <ac:chgData name="Roberto Rivera" userId="1845fa9f-01ed-4d79-bec4-49d9e667575a" providerId="ADAL" clId="{2DECA36F-6012-404C-A96E-25D6234710DF}" dt="2020-11-05T15:22:28.239" v="144" actId="478"/>
          <ac:picMkLst>
            <pc:docMk/>
            <pc:sldMk cId="2368762517" sldId="259"/>
            <ac:picMk id="5" creationId="{BF808803-9A9B-443A-B915-66481AF075FC}"/>
          </ac:picMkLst>
        </pc:picChg>
        <pc:picChg chg="add del">
          <ac:chgData name="Roberto Rivera" userId="1845fa9f-01ed-4d79-bec4-49d9e667575a" providerId="ADAL" clId="{2DECA36F-6012-404C-A96E-25D6234710DF}" dt="2020-11-05T15:24:22.655" v="154"/>
          <ac:picMkLst>
            <pc:docMk/>
            <pc:sldMk cId="2368762517" sldId="259"/>
            <ac:picMk id="6" creationId="{FCB7BEE9-DDB5-4ED7-99F4-B239D1BAB735}"/>
          </ac:picMkLst>
        </pc:picChg>
        <pc:picChg chg="add ord">
          <ac:chgData name="Roberto Rivera" userId="1845fa9f-01ed-4d79-bec4-49d9e667575a" providerId="ADAL" clId="{2DECA36F-6012-404C-A96E-25D6234710DF}" dt="2020-11-05T15:24:35.762" v="156" actId="167"/>
          <ac:picMkLst>
            <pc:docMk/>
            <pc:sldMk cId="2368762517" sldId="259"/>
            <ac:picMk id="7" creationId="{B1282D21-BD8A-4455-AD02-AC72BC616C53}"/>
          </ac:picMkLst>
        </pc:picChg>
        <pc:picChg chg="del mod">
          <ac:chgData name="Roberto Rivera" userId="1845fa9f-01ed-4d79-bec4-49d9e667575a" providerId="ADAL" clId="{2DECA36F-6012-404C-A96E-25D6234710DF}" dt="2020-11-05T15:22:30.276" v="146" actId="478"/>
          <ac:picMkLst>
            <pc:docMk/>
            <pc:sldMk cId="2368762517" sldId="259"/>
            <ac:picMk id="8" creationId="{A0F0B2C6-28FF-4746-B7E4-C229AFCD30F1}"/>
          </ac:picMkLst>
        </pc:picChg>
        <pc:picChg chg="del">
          <ac:chgData name="Roberto Rivera" userId="1845fa9f-01ed-4d79-bec4-49d9e667575a" providerId="ADAL" clId="{2DECA36F-6012-404C-A96E-25D6234710DF}" dt="2020-11-05T15:22:32.997" v="149" actId="478"/>
          <ac:picMkLst>
            <pc:docMk/>
            <pc:sldMk cId="2368762517" sldId="259"/>
            <ac:picMk id="1026" creationId="{1A855897-C261-49E6-9D83-97C6FCDD3CDA}"/>
          </ac:picMkLst>
        </pc:picChg>
      </pc:sldChg>
      <pc:sldChg chg="addSp modSp add">
        <pc:chgData name="Roberto Rivera" userId="1845fa9f-01ed-4d79-bec4-49d9e667575a" providerId="ADAL" clId="{2DECA36F-6012-404C-A96E-25D6234710DF}" dt="2020-11-05T15:30:17.215" v="190" actId="167"/>
        <pc:sldMkLst>
          <pc:docMk/>
          <pc:sldMk cId="2462505799" sldId="260"/>
        </pc:sldMkLst>
        <pc:picChg chg="add ord">
          <ac:chgData name="Roberto Rivera" userId="1845fa9f-01ed-4d79-bec4-49d9e667575a" providerId="ADAL" clId="{2DECA36F-6012-404C-A96E-25D6234710DF}" dt="2020-11-05T15:30:17.215" v="190" actId="167"/>
          <ac:picMkLst>
            <pc:docMk/>
            <pc:sldMk cId="2462505799" sldId="260"/>
            <ac:picMk id="4" creationId="{5499BD4E-DE5D-4240-9B18-3C6435031F26}"/>
          </ac:picMkLst>
        </pc:picChg>
      </pc:sldChg>
      <pc:sldChg chg="add del">
        <pc:chgData name="Roberto Rivera" userId="1845fa9f-01ed-4d79-bec4-49d9e667575a" providerId="ADAL" clId="{2DECA36F-6012-404C-A96E-25D6234710DF}" dt="2020-11-05T15:30:44.041" v="193" actId="2696"/>
        <pc:sldMkLst>
          <pc:docMk/>
          <pc:sldMk cId="773423823" sldId="261"/>
        </pc:sldMkLst>
      </pc:sldChg>
      <pc:sldChg chg="addSp modSp add">
        <pc:chgData name="Roberto Rivera" userId="1845fa9f-01ed-4d79-bec4-49d9e667575a" providerId="ADAL" clId="{2DECA36F-6012-404C-A96E-25D6234710DF}" dt="2020-11-05T15:30:56.057" v="195" actId="167"/>
        <pc:sldMkLst>
          <pc:docMk/>
          <pc:sldMk cId="2415710829" sldId="262"/>
        </pc:sldMkLst>
        <pc:picChg chg="add ord">
          <ac:chgData name="Roberto Rivera" userId="1845fa9f-01ed-4d79-bec4-49d9e667575a" providerId="ADAL" clId="{2DECA36F-6012-404C-A96E-25D6234710DF}" dt="2020-11-05T15:30:56.057" v="195" actId="167"/>
          <ac:picMkLst>
            <pc:docMk/>
            <pc:sldMk cId="2415710829" sldId="262"/>
            <ac:picMk id="5" creationId="{AA6BC69C-5E0F-43A3-B3D8-B933C2A5FFF1}"/>
          </ac:picMkLst>
        </pc:picChg>
      </pc:sldChg>
      <pc:sldChg chg="add del">
        <pc:chgData name="Roberto Rivera" userId="1845fa9f-01ed-4d79-bec4-49d9e667575a" providerId="ADAL" clId="{2DECA36F-6012-404C-A96E-25D6234710DF}" dt="2020-11-05T15:31:27.244" v="200" actId="2696"/>
        <pc:sldMkLst>
          <pc:docMk/>
          <pc:sldMk cId="383394723" sldId="263"/>
        </pc:sldMkLst>
      </pc:sldChg>
      <pc:sldChg chg="addSp modSp add">
        <pc:chgData name="Roberto Rivera" userId="1845fa9f-01ed-4d79-bec4-49d9e667575a" providerId="ADAL" clId="{2DECA36F-6012-404C-A96E-25D6234710DF}" dt="2020-11-05T15:31:32.386" v="202" actId="167"/>
        <pc:sldMkLst>
          <pc:docMk/>
          <pc:sldMk cId="202218377" sldId="264"/>
        </pc:sldMkLst>
        <pc:picChg chg="add ord">
          <ac:chgData name="Roberto Rivera" userId="1845fa9f-01ed-4d79-bec4-49d9e667575a" providerId="ADAL" clId="{2DECA36F-6012-404C-A96E-25D6234710DF}" dt="2020-11-05T15:31:32.386" v="202" actId="167"/>
          <ac:picMkLst>
            <pc:docMk/>
            <pc:sldMk cId="202218377" sldId="264"/>
            <ac:picMk id="5" creationId="{58D5012F-B3DB-424F-9677-EC1BF154DC7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4730A-FBEA-49EF-883B-435E20D36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C4BD67-DB1A-46A6-A613-3B6523601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15F5264-DF7F-4540-9619-17799039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C577191-944C-4500-8DFD-54D8259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25D9184-6652-440D-AFAD-4230AF6AB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945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4E06A-6E1F-499F-AB50-0867DBE3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700CDC8-D554-47FA-B79F-35FA5BC12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027EFC8-49D0-4207-A3CD-CA77CE7E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007ADAA-A931-4F43-8984-258B5170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4B21619-A34B-4192-8D88-0629C76C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2032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CB6A28-836A-4511-A387-D4491F66CE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AEEC53F-2AC2-4421-ADF4-9319051DA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78C388C-4076-4F6E-8121-316AEF1C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05E226E-E4D5-4E08-9D5F-7602FE6B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CB415A9-806D-4440-9B2C-C9236EBB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421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D0F49-AB45-47A2-8295-328A266C0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2B3C52B-6D30-43B5-85E1-5EE01FDB2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0FD664D-7107-48C2-A1FC-B5C723EB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B925C2A-A9EF-405B-862A-A7627367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E97F263-E0DC-4A46-988E-5634983F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382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1C54C-C565-4CEA-824D-2336D936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E7C4675-D329-4BF9-BFCF-E6FF2C9DD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9E14E1E-0E00-40D5-B8A8-F3FBACFF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C0BF8BC-4834-4215-BF8D-23B95BA7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45BD4A3-1C6B-4AC7-B22E-104EB733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57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4D1F4-FC27-4FD3-929B-9DE0C760C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25A8719-C069-49F9-8445-9AA1FCA50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7DA7E9F-ACD2-48EC-ABF3-10B4B4C29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7111C18-38E4-4CBF-912B-FC095ACB7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B08C4E1-866B-4040-A641-1EC3E13F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FC92919-D124-4060-BC46-76372988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218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887F7-6FDB-47EA-AA77-051542524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EE7349F-5840-447C-B74C-4155CFA15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C7773DF-87D0-4AA7-B773-FF78AACB3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21DB5DA-40B1-4CD9-886C-B5CF21892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8DC8568E-DBAB-45A9-8739-CDA5E732E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E246658-FC47-49F4-8A3F-E2959012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4A7D495-A9AE-4671-A165-F92967145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E519BEB5-4725-4418-A675-74B5A04B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75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9C103-41B1-424C-A80A-C93A2066E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2BDA3B96-D9B6-465A-B1B1-204A9586D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B1F0E22-7FDB-451C-8196-D6DCA5B94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B1E24C3-5624-414D-BE8E-29C409336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32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2D8631D8-C44D-4D5E-9142-7724B7F6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F487B666-AC24-48C3-8C07-7B937FB3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B1232FE-426F-448A-92FE-ED7A0831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550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FCB83-B7A2-4B67-BD2C-3B49AD75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EA509AD-1AA6-43D0-8077-F829B2879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DB32799-EA52-43CB-84DC-D85DC558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7B329EF-A221-4B7C-95F9-97E947ED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787146F-F846-4927-9BDB-8498F645B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2686E34-FB2E-4090-AB14-90BFC6B7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416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9D636-CAE0-4D7C-98A4-AE2C7073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B1E52EF-8A76-40D0-8C90-EE50E33C4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13FF666-9792-4AF4-B784-5C94B9EC8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379048A-E618-44F0-940D-ED4E8140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3DC0091D-940B-48D4-A4ED-5EC2810A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4F377B6-2028-4E25-A9CF-6615D58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8952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DF59C30-5B00-4679-9E40-25A85FC9F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1CB3DCB-FC6F-44C2-8EF9-6B0FB22BD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70BFBD5-DDA0-4DED-BD7D-87A3BDD277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0D25-5E3E-4598-9CBC-60A7F6D46141}" type="datetimeFigureOut">
              <a:rPr lang="pt-PT" smtClean="0"/>
              <a:t>06/11/2020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3C5DC20-B7B0-4F13-A18F-0DB08EDA9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7FA2D67-C585-4021-BE55-85D966BE9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B925-10E8-46D4-84C7-CFB8B226BCE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819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B1282D21-BD8A-4455-AD02-AC72BC616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09F3CD7-01B3-4C35-8417-19215F6CA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PT" sz="5200" dirty="0">
                <a:solidFill>
                  <a:srgbClr val="FFFFFF"/>
                </a:solidFill>
              </a:rPr>
              <a:t>TÍTULO | TITLE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05451E-C379-4037-A0B5-91D315A57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23435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PT" dirty="0">
                <a:solidFill>
                  <a:srgbClr val="FFFFFF"/>
                </a:solidFill>
              </a:rPr>
              <a:t>AUTORES | AUTHORS 1</a:t>
            </a:r>
          </a:p>
          <a:p>
            <a:r>
              <a:rPr lang="pt-PT" dirty="0">
                <a:solidFill>
                  <a:srgbClr val="FFFFFF"/>
                </a:solidFill>
              </a:rPr>
              <a:t>AUTORES | AUTHORS 2</a:t>
            </a:r>
          </a:p>
          <a:p>
            <a:r>
              <a:rPr lang="pt-PT" dirty="0">
                <a:solidFill>
                  <a:srgbClr val="FFFFFF"/>
                </a:solidFill>
              </a:rPr>
              <a:t>AUTORES | AUTHORS 3</a:t>
            </a:r>
          </a:p>
          <a:p>
            <a:endParaRPr lang="pt-PT" dirty="0">
              <a:solidFill>
                <a:srgbClr val="FFFFFF"/>
              </a:solidFill>
            </a:endParaRPr>
          </a:p>
          <a:p>
            <a:r>
              <a:rPr lang="pt-PT" dirty="0">
                <a:solidFill>
                  <a:srgbClr val="FFFFFF"/>
                </a:solidFill>
              </a:rPr>
              <a:t>APRESENTADO POR | PRESENTADO POR | PRESENTED BY:</a:t>
            </a:r>
          </a:p>
          <a:p>
            <a:endParaRPr lang="pt-PT" dirty="0">
              <a:solidFill>
                <a:srgbClr val="FFFFFF"/>
              </a:solidFill>
            </a:endParaRPr>
          </a:p>
          <a:p>
            <a:endParaRPr lang="pt-P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6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>
            <a:extLst>
              <a:ext uri="{FF2B5EF4-FFF2-40B4-BE49-F238E27FC236}">
                <a16:creationId xmlns:a16="http://schemas.microsoft.com/office/drawing/2014/main" id="{D40C7818-FD35-4C73-9570-063B84C4B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790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3389ACC-DB9E-4416-8B91-0DFC9ED20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8" name="Marcador de Posição de Conteúdo 17">
            <a:extLst>
              <a:ext uri="{FF2B5EF4-FFF2-40B4-BE49-F238E27FC236}">
                <a16:creationId xmlns:a16="http://schemas.microsoft.com/office/drawing/2014/main" id="{D9D9384E-D4A2-4B1F-9C6D-14F222A4C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25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109C5A7-1865-42A7-9B04-1676CA8B6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790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B772CE-FBC9-44B3-B8F1-02F0F8DE9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29CCC3B-4997-4A0C-B15B-44B3F59F42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25B9BDC-E4F7-4843-841F-B359765246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5710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4029355E-636D-415B-AD65-1F28B88AE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790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3A8FC75-3847-4AB7-9CE8-E75FEE54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2158B6B-B261-453E-960F-FD7E6AD0B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58240F7-C8E1-4FCB-BF25-452588FD4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218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24</Words>
  <Application>Microsoft Office PowerPoint</Application>
  <PresentationFormat>Ecrã Panorâmico</PresentationFormat>
  <Paragraphs>6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TÍTULO | TITLE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 Rivera</dc:creator>
  <cp:lastModifiedBy>Roberto Rivera</cp:lastModifiedBy>
  <cp:revision>8</cp:revision>
  <dcterms:created xsi:type="dcterms:W3CDTF">2020-11-04T14:59:23Z</dcterms:created>
  <dcterms:modified xsi:type="dcterms:W3CDTF">2020-11-06T15:01:13Z</dcterms:modified>
</cp:coreProperties>
</file>